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77" r:id="rId3"/>
    <p:sldId id="280" r:id="rId4"/>
    <p:sldId id="281" r:id="rId5"/>
    <p:sldId id="279" r:id="rId6"/>
    <p:sldId id="282" r:id="rId7"/>
    <p:sldId id="267" r:id="rId8"/>
    <p:sldId id="268" r:id="rId9"/>
    <p:sldId id="269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2034" y="6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C81CFF-7323-4228-A0B7-741550617ADE}" type="slidenum">
              <a:rPr>
                <a:latin typeface="Tahoma" panose="020B0604030504040204" pitchFamily="34" charset="0"/>
              </a:rPr>
              <a:t>7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5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4DBAE7-22CB-45B9-983F-21EC4741B4B0}" type="slidenum">
              <a:rPr>
                <a:latin typeface="Tahoma" panose="020B0604030504040204" pitchFamily="34" charset="0"/>
              </a:rPr>
              <a:t>8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9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2584268" y="6457904"/>
            <a:ext cx="1981367" cy="339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569021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8F29B-BC68-4F80-BAB4-15F5287C4083}" type="slidenum">
              <a:rPr>
                <a:latin typeface="Tahoma" panose="020B0604030504040204" pitchFamily="34" charset="0"/>
              </a:rPr>
              <a:t>10</a:t>
            </a:fld>
            <a:endParaRPr lang="en-GB" sz="900" b="0" i="0" u="none" strike="noStrike" kern="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515938"/>
            <a:ext cx="1763713" cy="2549525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0CF6-D99D-41EF-82E8-40EABDED8BC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2F0D-9B95-46FE-847A-D8285F20D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9130CF6-D99D-41EF-82E8-40EABDED8BCD}" type="datetimeFigureOut">
              <a:rPr lang="en-GB" smtClean="0"/>
              <a:pPr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1.png"/><Relationship Id="rId4" Type="http://schemas.openxmlformats.org/officeDocument/2006/relationships/image" Target="../media/image23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" y="2341735"/>
            <a:ext cx="6258265" cy="473714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1055403" y="7188057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a food product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VAG Rounded" panose="020B0500000000000000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VAG 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64599" y="1989404"/>
            <a:ext cx="6134100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Taste your product and  evaluate it using these ideas to </a:t>
            </a:r>
            <a:r>
              <a:rPr lang="en-GB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you. Score your product out of 5 and write a comment for each of </a:t>
            </a:r>
            <a:r>
              <a:rPr lang="en-GB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</a:t>
            </a:r>
            <a:r>
              <a:rPr lang="en-GB" sz="20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features.</a:t>
            </a: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90" y="171451"/>
            <a:ext cx="1056210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46004"/>
              </p:ext>
            </p:extLst>
          </p:nvPr>
        </p:nvGraphicFramePr>
        <p:xfrm>
          <a:off x="461225" y="3025120"/>
          <a:ext cx="5868670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695450"/>
                <a:gridCol w="1009650"/>
                <a:gridCol w="31635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Feature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Comment </a:t>
                      </a: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(give reasons for your scores)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Presentation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Texture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Taste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0146" y="5614394"/>
            <a:ext cx="54430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could you do next time to improve your product?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r="5000"/>
          <a:stretch/>
        </p:blipFill>
        <p:spPr bwMode="auto">
          <a:xfrm>
            <a:off x="2098552" y="6476168"/>
            <a:ext cx="2666192" cy="2323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</a:t>
            </a:r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Objective:</a:t>
            </a:r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produce a food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we will be making the </a:t>
            </a:r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flag pizzas that we planned.</a:t>
            </a:r>
            <a:endParaRPr lang="en-GB" sz="2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we begin, let’s learn about where 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 ingredients have come from.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izza bases are a type of bread. </a:t>
            </a:r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Flour </a:t>
            </a:r>
            <a:r>
              <a:rPr lang="en-GB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main ingredient of bread.</a:t>
            </a:r>
          </a:p>
          <a:p>
            <a:pPr algn="ctr"/>
            <a:endParaRPr lang="en-GB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does flour come from</a:t>
            </a:r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4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is it made?</a:t>
            </a: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13" y="6619505"/>
            <a:ext cx="2826745" cy="1884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Wheat</a:t>
            </a:r>
          </a:p>
          <a:p>
            <a:pPr algn="ctr"/>
            <a:endParaRPr lang="en-GB" sz="4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Flour is made from 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wheat.</a:t>
            </a:r>
          </a:p>
          <a:p>
            <a:pPr algn="ctr"/>
            <a:endParaRPr lang="en-GB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Wheat is a variety of </a:t>
            </a:r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grass. </a:t>
            </a:r>
          </a:p>
          <a:p>
            <a:pPr algn="ctr"/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 as a </a:t>
            </a:r>
            <a:r>
              <a:rPr lang="en-GB" sz="2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cereal </a:t>
            </a:r>
            <a:r>
              <a:rPr lang="en-GB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grain. </a:t>
            </a:r>
            <a:endParaRPr lang="en-GB" sz="28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30" y="4836694"/>
            <a:ext cx="4397711" cy="2935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43810"/>
            <a:ext cx="70567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Wheat</a:t>
            </a: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63" y="1900932"/>
            <a:ext cx="247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We only use the grains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for flour. The part of the plant  where the grains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are is called the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ear.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There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up to 50 grains in one plant.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7955" y="6607825"/>
            <a:ext cx="2629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The stalk of the plant is also used, but not for flour. This part is used to make straw, which animals will use as bedding.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r="5568"/>
          <a:stretch/>
        </p:blipFill>
        <p:spPr bwMode="auto">
          <a:xfrm>
            <a:off x="1728155" y="3603539"/>
            <a:ext cx="3716037" cy="2969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86" y="1774807"/>
            <a:ext cx="3001993" cy="1993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0" y="6573025"/>
            <a:ext cx="2385117" cy="1789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88221" y="3466705"/>
            <a:ext cx="464615" cy="411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61463" y="6385034"/>
            <a:ext cx="324689" cy="409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jdevine\Pictures\Stem Enterprise logo - FINAL FINAL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44960"/>
            <a:ext cx="6858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Bread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724" y="1460623"/>
            <a:ext cx="614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Bread is a staple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food.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This means that the food is eaten frequently and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makes up a large proportion of a person’s diet.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242" y="4263444"/>
            <a:ext cx="2981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Flour is one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of the main ingredients in bread. Without </a:t>
            </a:r>
            <a:r>
              <a:rPr lang="en-GB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it, it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would not form a dough.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1" y="4263444"/>
            <a:ext cx="307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Water or milk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must be added to the flour in order to make the dough. The temperature makes a difference if you are using yeast.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3976" y="6808601"/>
            <a:ext cx="259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Yeast feed on the sugars 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naturally found in flour. They then turn this sugar into carbon dioxide which makes the bread rise.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3300" y="7301043"/>
            <a:ext cx="2451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Salt is added to bread to</a:t>
            </a:r>
            <a:r>
              <a:rPr kumimoji="0" lang="en-GB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enhance the flavours within the dough.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13314" r="5395" b="2406"/>
          <a:stretch/>
        </p:blipFill>
        <p:spPr bwMode="auto">
          <a:xfrm>
            <a:off x="1288789" y="2769722"/>
            <a:ext cx="1338183" cy="1601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devine\Pictures\Farming STEMterprise\shutterstock_5274974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8" r="46842" b="13272"/>
          <a:stretch/>
        </p:blipFill>
        <p:spPr bwMode="auto">
          <a:xfrm>
            <a:off x="3754851" y="2890190"/>
            <a:ext cx="2049128" cy="13601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6" y="5295088"/>
            <a:ext cx="2318328" cy="1592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r="17983"/>
          <a:stretch/>
        </p:blipFill>
        <p:spPr bwMode="auto">
          <a:xfrm>
            <a:off x="3980084" y="5833104"/>
            <a:ext cx="1517970" cy="1504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" y="1069935"/>
            <a:ext cx="705678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get ready to cook!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816" y="2541488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9889" y="5510043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598" y="5140711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Wash your hands</a:t>
            </a:r>
            <a:endParaRPr lang="en-GB" b="1" dirty="0"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2422" y="8050210"/>
            <a:ext cx="30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ahoma" panose="020B0604030504040204" pitchFamily="34" charset="0"/>
              </a:rPr>
              <a:t>Tie up long hair</a:t>
            </a:r>
            <a:endParaRPr lang="en-GB" b="1" dirty="0">
              <a:latin typeface="Tahoma" panose="020B0604030504040204" pitchFamily="34" charset="0"/>
            </a:endParaRPr>
          </a:p>
        </p:txBody>
      </p:sp>
      <p:pic>
        <p:nvPicPr>
          <p:cNvPr id="8" name="Picture 7" descr="C:\Users\jdevine\Pictures\Stem Enterprise logo - FINAL FINA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0"/>
            <a:ext cx="1514475" cy="11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90" y="110122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Knife safety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8" y="1131174"/>
            <a:ext cx="2060052" cy="136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42" y="2809261"/>
            <a:ext cx="2117798" cy="1408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6" y="4532087"/>
            <a:ext cx="2160996" cy="1436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37" y="6269402"/>
            <a:ext cx="2208207" cy="14682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7"/>
          <p:cNvSpPr txBox="1"/>
          <p:nvPr/>
        </p:nvSpPr>
        <p:spPr>
          <a:xfrm>
            <a:off x="3107017" y="1119750"/>
            <a:ext cx="2862170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remove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knife, pinch the end of the handle and the tip of the knife and face the knife away from you.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107017" y="3286299"/>
            <a:ext cx="2862170" cy="67349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Gently, pull the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from the knife.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107017" y="4775097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that you don’t swing your arms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put others in danger. 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094824" y="6033330"/>
            <a:ext cx="2988989" cy="2337412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knife is now “active”. </a:t>
            </a:r>
            <a:r>
              <a:rPr lang="en-GB" sz="1802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sure you keep your knife in the safety zone (your chopping board) and if it moves away from your chopping board, you are putting yourself and others in danger.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527" y="5599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25270" y="566116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436558" y="3677835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your hand up. All your fingers need to be together </a:t>
            </a:r>
            <a:r>
              <a:rPr lang="en-GB" sz="1802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thumb on the opposite side.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09170" y="5514632"/>
            <a:ext cx="2862170" cy="95081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Grip either side of the food, making sure you have a firm hold.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407451" y="7012308"/>
            <a:ext cx="2763889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the knife through the middle of your “bridge” to complete the cut.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3475042"/>
            <a:ext cx="2269733" cy="1633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7718" y="5202711"/>
            <a:ext cx="2269733" cy="15746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77" y="6867544"/>
            <a:ext cx="2282574" cy="1517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608" y="1672831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361" y="1879"/>
            <a:ext cx="12620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9788" y="690657"/>
            <a:ext cx="6622577" cy="10357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 cap="flat">
            <a:noFill/>
            <a:prstDash val="solid"/>
            <a:miter/>
          </a:ln>
        </p:spPr>
        <p:txBody>
          <a:bodyPr vert="horz" wrap="square" lIns="47270" tIns="47270" rIns="47270" bIns="47270" anchor="ctr" anchorCtr="1" compatLnSpc="0">
            <a:noAutofit/>
          </a:bodyPr>
          <a:lstStyle/>
          <a:p>
            <a:pPr algn="ctr"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Claw method</a:t>
            </a:r>
          </a:p>
        </p:txBody>
      </p:sp>
      <p:sp>
        <p:nvSpPr>
          <p:cNvPr id="3" name="Text Box 6"/>
          <p:cNvSpPr/>
          <p:nvPr/>
        </p:nvSpPr>
        <p:spPr>
          <a:xfrm>
            <a:off x="177182" y="1601832"/>
            <a:ext cx="4458450" cy="52657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47270" tIns="47270" rIns="47270" bIns="47270" anchor="t" anchorCtr="0" compatLnSpc="0">
            <a:noAutofit/>
          </a:bodyPr>
          <a:lstStyle/>
          <a:p>
            <a:pPr defTabSz="117701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  <a:ea typeface="Microsoft YaHei" pitchFamily="2"/>
              <a:cs typeface="Tahoma" panose="020B060403050404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357" y="3006651"/>
            <a:ext cx="6188568" cy="396175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1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have a firm hold on the knife.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3312836" y="3647639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your hand out and pretend you are “roaring” at someone with your hand.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322563" y="5187881"/>
            <a:ext cx="3130325" cy="150545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fingers are straight and your thumb is behind your fingers. Hold on tightly with the tips of you fingers. 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3351709" y="6960391"/>
            <a:ext cx="2862170" cy="1228134"/>
          </a:xfrm>
          <a:prstGeom prst="rect">
            <a:avLst/>
          </a:prstGeom>
          <a:noFill/>
          <a:ln w="19046" cap="flat">
            <a:noFill/>
            <a:prstDash val="solid"/>
            <a:miter/>
          </a:ln>
        </p:spPr>
        <p:txBody>
          <a:bodyPr vert="horz" wrap="square" lIns="117706" tIns="58853" rIns="117706" bIns="58853" anchor="t" anchorCtr="0" compatLnSpc="1">
            <a:sp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Slice using the full length of the knife. Remember to keep those fingers straight.</a:t>
            </a: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78" y="1656777"/>
            <a:ext cx="1812858" cy="1205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40" y="1667312"/>
            <a:ext cx="1797014" cy="11948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003" y="6867544"/>
            <a:ext cx="2079013" cy="1468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730" y="3531306"/>
            <a:ext cx="2087791" cy="1460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840" y="5147600"/>
            <a:ext cx="2059340" cy="15457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8" y="64733"/>
            <a:ext cx="66690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088" y="9559343"/>
            <a:ext cx="53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Primary Food Tech 2018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617</TotalTime>
  <Words>602</Words>
  <Application>Microsoft Office PowerPoint</Application>
  <PresentationFormat>A4 Paper (210x297 mm)</PresentationFormat>
  <Paragraphs>84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Armitage CE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Jennie Devine</cp:lastModifiedBy>
  <cp:revision>32</cp:revision>
  <dcterms:created xsi:type="dcterms:W3CDTF">2018-12-16T18:24:32Z</dcterms:created>
  <dcterms:modified xsi:type="dcterms:W3CDTF">2020-05-18T12:54:20Z</dcterms:modified>
</cp:coreProperties>
</file>